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57" r:id="rId4"/>
    <p:sldId id="258" r:id="rId5"/>
    <p:sldId id="266" r:id="rId6"/>
    <p:sldId id="269" r:id="rId7"/>
    <p:sldId id="259" r:id="rId8"/>
    <p:sldId id="267" r:id="rId9"/>
    <p:sldId id="260" r:id="rId10"/>
    <p:sldId id="261" r:id="rId11"/>
    <p:sldId id="262" r:id="rId12"/>
    <p:sldId id="263" r:id="rId13"/>
    <p:sldId id="264" r:id="rId14"/>
    <p:sldId id="265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76200"/>
            <a:ext cx="6934200" cy="990600"/>
          </a:xfrm>
        </p:spPr>
        <p:txBody>
          <a:bodyPr wrap="square" anchor="b">
            <a:normAutofit/>
          </a:bodyPr>
          <a:lstStyle>
            <a:lvl1pPr algn="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914400"/>
            <a:ext cx="6324600" cy="685800"/>
          </a:xfrm>
        </p:spPr>
        <p:txBody>
          <a:bodyPr wrap="square">
            <a:normAutofit/>
          </a:bodyPr>
          <a:lstStyle>
            <a:lvl1pPr marL="0" indent="0" algn="r">
              <a:buNone/>
              <a:defRPr sz="32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44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40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52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2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09739"/>
            <a:ext cx="853440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4589464"/>
            <a:ext cx="8534400" cy="1500187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610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825625"/>
            <a:ext cx="42545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84700" y="1825625"/>
            <a:ext cx="42545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91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6198"/>
            <a:ext cx="7162800" cy="13716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622425"/>
            <a:ext cx="42545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0" y="2270125"/>
            <a:ext cx="42545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84699" y="1622425"/>
            <a:ext cx="4254500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84699" y="2270125"/>
            <a:ext cx="4254500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9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07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40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76199"/>
            <a:ext cx="7162800" cy="1371600"/>
          </a:xfrm>
        </p:spPr>
        <p:txBody>
          <a:bodyPr anchor="ctr">
            <a:noAutofit/>
          </a:bodyPr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434" y="1851025"/>
            <a:ext cx="5571067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1" y="1851025"/>
            <a:ext cx="2798233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0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399" y="76199"/>
            <a:ext cx="7162800" cy="1371600"/>
          </a:xfrm>
        </p:spPr>
        <p:txBody>
          <a:bodyPr anchor="ctr">
            <a:noAutofit/>
          </a:bodyPr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950508" y="1825625"/>
            <a:ext cx="5242984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97000" y="5783263"/>
            <a:ext cx="6350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8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6199"/>
            <a:ext cx="7162800" cy="13716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1825625"/>
            <a:ext cx="853440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43ACC30-4C95-4293-B6BE-195EC03E2E06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43823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4382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6DD20088-2C93-4AE3-A00B-89A331B66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10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228600"/>
            <a:ext cx="6934200" cy="990600"/>
          </a:xfrm>
        </p:spPr>
        <p:txBody>
          <a:bodyPr>
            <a:normAutofit/>
          </a:bodyPr>
          <a:lstStyle/>
          <a:p>
            <a:r>
              <a:rPr lang="en-US" sz="6000" b="1" dirty="0"/>
              <a:t>The Judgment Day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943600"/>
            <a:ext cx="6324600" cy="685800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/>
              <a:t>Heb 10:27-31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Basis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John pictures this is His account of the great judgment scene - Rev. 20:11-13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Quality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400" dirty="0"/>
              <a:t>The judge of all the earth is one who is eminently fair, showing no respect of persons or partiality - Acts 10:34-35</a:t>
            </a:r>
          </a:p>
          <a:p>
            <a:r>
              <a:rPr lang="en-US" sz="4400" dirty="0"/>
              <a:t>There may be crooked judges on earth who pervert justice, God is described as an absolutely righteous judge - 2 Tim. 4:8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Quality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We can expect that impartiality will be the quality of God’s judgment - 1 Pet. 1:17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/>
              <a:t>The Thoroughness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/>
              <a:t>Unlike human judges of earth, God, our eternal judge, is omniscient and knows everything - Heb. 4:12-13</a:t>
            </a:r>
          </a:p>
          <a:p>
            <a:r>
              <a:rPr lang="en-US" sz="4400" dirty="0"/>
              <a:t>Therefore, He knows everything we have done, even our secret sins - Psa. 90:7-8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/>
              <a:t>The Thoroughness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As a result, we can be assured that He will bring these secret items to light in judgment - 1 Cor. 4:5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the Savior</a:t>
            </a:r>
            <a:r>
              <a:rPr lang="en-US" sz="2700" dirty="0"/>
              <a:t> 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5715298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89F81-EAD2-48ED-BC6C-F2FDFB65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can we know that there’s going to be a day of judgment?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874B-9D4A-4586-965B-9A085B270B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657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Certainty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The Bible says so - Eccl. 12:14; Heb. 9:27</a:t>
            </a:r>
          </a:p>
          <a:p>
            <a:r>
              <a:rPr lang="en-US" sz="4400" dirty="0"/>
              <a:t>Jesus taught it - Matt. 12:41-42</a:t>
            </a:r>
          </a:p>
          <a:p>
            <a:r>
              <a:rPr lang="en-US" sz="4400" dirty="0"/>
              <a:t>The resurrection of Christ assures it - Acts 17:30-31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Time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It is yet in the future - Rom. 14:10-12</a:t>
            </a:r>
          </a:p>
          <a:p>
            <a:r>
              <a:rPr lang="en-US" sz="4400" dirty="0"/>
              <a:t>It will be immediately after the second coming of Christ - Matt. 16:27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Time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No one knows when Christ will come - Matt. 25:13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C8E71-DB04-4A93-A09C-266C7DF1E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in earthly courts there must be some law to serve as the standard of judgment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0395C-9DB3-41E0-B2ED-A5EA82CA1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0252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Standard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The word of Jesus will be the standard of God’s judgment - Jn. 12:48</a:t>
            </a:r>
          </a:p>
          <a:p>
            <a:r>
              <a:rPr lang="en-US" sz="4400" dirty="0"/>
              <a:t>God will judge according to the gospel - Rom. 2:16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Standard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We shall be judged by the law of liberty - Jas. 2:12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The Basis Of Judgment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That which will be measured by the divine rule of God’s law is our deeds - Rom. 2:5-6</a:t>
            </a:r>
          </a:p>
          <a:p>
            <a:r>
              <a:rPr lang="en-US" sz="4400" dirty="0"/>
              <a:t>Thus, what we have done in this life will be the basis of God’s judgment - 2 Cor. 5:10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w_am_21_PowerPlugs_Template_roy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w_am_21_PowerPlugs_Template_royx.v17.10.s.potx" id="{5CD9400C-D384-443A-B3B4-AEA8ECC01450}" vid="{C9C1CC54-B696-477D-90D2-89D52FF399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Law_am_21_PowerPlugs_Template_royx.v18.01.s</Template>
  <TotalTime>28</TotalTime>
  <Words>506</Words>
  <Application>Microsoft Office PowerPoint</Application>
  <PresentationFormat>On-screen Show (4:3)</PresentationFormat>
  <Paragraphs>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Law_am_21_PowerPlugs_Template_royx.v18.01.s</vt:lpstr>
      <vt:lpstr>The Judgment Day</vt:lpstr>
      <vt:lpstr>How can we know that there’s going to be a day of judgment?</vt:lpstr>
      <vt:lpstr>The Certainty Of Judgment</vt:lpstr>
      <vt:lpstr>The Time Of Judgment</vt:lpstr>
      <vt:lpstr>The Time Of Judgment</vt:lpstr>
      <vt:lpstr>Even in earthly courts there must be some law to serve as the standard of judgment</vt:lpstr>
      <vt:lpstr>The Standard Of Judgment</vt:lpstr>
      <vt:lpstr>The Standard Of Judgment</vt:lpstr>
      <vt:lpstr>The Basis Of Judgment</vt:lpstr>
      <vt:lpstr>The Basis Of Judgment</vt:lpstr>
      <vt:lpstr>The Quality Of Judgment</vt:lpstr>
      <vt:lpstr>The Quality Of Judgment</vt:lpstr>
      <vt:lpstr>The Thoroughness Of Judgment</vt:lpstr>
      <vt:lpstr>The Thoroughness Of Judgment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Judgment Day</dc:title>
  <dc:creator>Jack</dc:creator>
  <cp:lastModifiedBy>Jack Critchfield</cp:lastModifiedBy>
  <cp:revision>3</cp:revision>
  <dcterms:created xsi:type="dcterms:W3CDTF">2012-01-22T05:35:39Z</dcterms:created>
  <dcterms:modified xsi:type="dcterms:W3CDTF">2020-03-06T19:59:40Z</dcterms:modified>
</cp:coreProperties>
</file>